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72DE7-3E2D-C24A-8C5E-1C5727E8B141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60B65-8924-4542-9522-0DCE9ADE9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90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60B65-8924-4542-9522-0DCE9ADE9C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64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 1 &amp;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60B65-8924-4542-9522-0DCE9ADE9C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7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 2,</a:t>
            </a:r>
            <a:r>
              <a:rPr lang="en-US" baseline="0" dirty="0" smtClean="0"/>
              <a:t> 5, 7, 8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60B65-8924-4542-9522-0DCE9ADE9C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76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 1, 3, 5, 6, 7, 8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60B65-8924-4542-9522-0DCE9ADE9C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58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Doc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60B65-8924-4542-9522-0DCE9ADE9C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7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10/23/15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5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FACTORS OF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needed for industrialization?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8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Physical space for production</a:t>
            </a:r>
          </a:p>
          <a:p>
            <a:pPr lvl="1"/>
            <a:r>
              <a:rPr lang="en-US" dirty="0" smtClean="0"/>
              <a:t>Own or Rent </a:t>
            </a:r>
          </a:p>
          <a:p>
            <a:pPr lvl="1"/>
            <a:r>
              <a:rPr lang="en-US" dirty="0" smtClean="0"/>
              <a:t>Geographic features – ports, etc. </a:t>
            </a:r>
          </a:p>
          <a:p>
            <a:r>
              <a:rPr lang="en-US" dirty="0" smtClean="0"/>
              <a:t>Raw Materials/Natural Resources</a:t>
            </a:r>
          </a:p>
          <a:p>
            <a:pPr lvl="1"/>
            <a:r>
              <a:rPr lang="en-US" dirty="0" smtClean="0"/>
              <a:t>Wind, Sun, Water, Coal, Timber, Oil, Metals </a:t>
            </a:r>
            <a:endParaRPr lang="en-US" dirty="0"/>
          </a:p>
        </p:txBody>
      </p:sp>
      <p:pic>
        <p:nvPicPr>
          <p:cNvPr id="4" name="Picture 3" descr="gif_ston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234" y="1706553"/>
            <a:ext cx="1552420" cy="1164315"/>
          </a:xfrm>
          <a:prstGeom prst="rect">
            <a:avLst/>
          </a:prstGeom>
        </p:spPr>
      </p:pic>
      <p:pic>
        <p:nvPicPr>
          <p:cNvPr id="5" name="Picture 4" descr="gif_axe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4309884"/>
            <a:ext cx="2381488" cy="1786116"/>
          </a:xfrm>
          <a:prstGeom prst="rect">
            <a:avLst/>
          </a:prstGeom>
        </p:spPr>
      </p:pic>
      <p:pic>
        <p:nvPicPr>
          <p:cNvPr id="6" name="Picture 5" descr="gif_falllandscap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206" y="4580807"/>
            <a:ext cx="2751283" cy="206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5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Human effort/work</a:t>
            </a:r>
          </a:p>
          <a:p>
            <a:pPr lvl="1"/>
            <a:r>
              <a:rPr lang="en-US" dirty="0" smtClean="0"/>
              <a:t>Workers – skilled and unskilled</a:t>
            </a:r>
          </a:p>
          <a:p>
            <a:pPr lvl="1"/>
            <a:r>
              <a:rPr lang="en-US" dirty="0" smtClean="0"/>
              <a:t>Wages (price of labor) </a:t>
            </a:r>
          </a:p>
          <a:p>
            <a:pPr lvl="1"/>
            <a:r>
              <a:rPr lang="en-US" dirty="0" smtClean="0"/>
              <a:t>Produces goods or services</a:t>
            </a:r>
            <a:endParaRPr lang="en-US" dirty="0"/>
          </a:p>
        </p:txBody>
      </p:sp>
      <p:pic>
        <p:nvPicPr>
          <p:cNvPr id="4" name="Picture 3" descr="gif_BBA01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222" y="255568"/>
            <a:ext cx="1687745" cy="2689264"/>
          </a:xfrm>
          <a:prstGeom prst="rect">
            <a:avLst/>
          </a:prstGeom>
        </p:spPr>
      </p:pic>
      <p:pic>
        <p:nvPicPr>
          <p:cNvPr id="5" name="Picture 4" descr="lgw_money004_0617200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455" y="3508163"/>
            <a:ext cx="2587837" cy="2587837"/>
          </a:xfrm>
          <a:prstGeom prst="rect">
            <a:avLst/>
          </a:prstGeom>
        </p:spPr>
      </p:pic>
      <p:pic>
        <p:nvPicPr>
          <p:cNvPr id="6" name="Picture 5" descr="gif_033cS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66" y="3652915"/>
            <a:ext cx="2931702" cy="244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6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Human-made goods used for production</a:t>
            </a:r>
          </a:p>
          <a:p>
            <a:pPr lvl="1"/>
            <a:r>
              <a:rPr lang="en-US" dirty="0"/>
              <a:t>Aka “means of production”</a:t>
            </a:r>
          </a:p>
          <a:p>
            <a:pPr lvl="1"/>
            <a:r>
              <a:rPr lang="en-US" dirty="0"/>
              <a:t>Machinery, tools, factory </a:t>
            </a:r>
            <a:r>
              <a:rPr lang="en-US" dirty="0" smtClean="0"/>
              <a:t>buildings</a:t>
            </a:r>
          </a:p>
          <a:p>
            <a:r>
              <a:rPr lang="en-US" dirty="0" smtClean="0"/>
              <a:t>Intellectual Capital </a:t>
            </a:r>
          </a:p>
          <a:p>
            <a:pPr lvl="1"/>
            <a:r>
              <a:rPr lang="en-US" dirty="0" smtClean="0"/>
              <a:t>Knowledge – Scientific, Mechanical, Managerial</a:t>
            </a:r>
          </a:p>
          <a:p>
            <a:r>
              <a:rPr lang="en-US" dirty="0" smtClean="0"/>
              <a:t>Financial Capital = $$$</a:t>
            </a:r>
          </a:p>
          <a:p>
            <a:pPr lvl="1"/>
            <a:r>
              <a:rPr lang="en-US" dirty="0" smtClean="0"/>
              <a:t>Financing to obtain all the means of production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4" name="Picture 3" descr="gif_Man-has-%27light-bulb%27-momen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040" y="228600"/>
            <a:ext cx="1551008" cy="2566139"/>
          </a:xfrm>
          <a:prstGeom prst="rect">
            <a:avLst/>
          </a:prstGeom>
        </p:spPr>
      </p:pic>
      <p:pic>
        <p:nvPicPr>
          <p:cNvPr id="5" name="Picture 4" descr="gif_00_Tools-Hardware-implement-20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589" y="4974407"/>
            <a:ext cx="1587158" cy="1532428"/>
          </a:xfrm>
          <a:prstGeom prst="rect">
            <a:avLst/>
          </a:prstGeom>
        </p:spPr>
      </p:pic>
      <p:pic>
        <p:nvPicPr>
          <p:cNvPr id="6" name="Picture 5" descr="gif_schoolset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33" y="4974407"/>
            <a:ext cx="2129558" cy="159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9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Entrepreneurship – 4</a:t>
            </a:r>
            <a:r>
              <a:rPr lang="en-US" baseline="30000" dirty="0" smtClean="0"/>
              <a:t>th</a:t>
            </a:r>
            <a:r>
              <a:rPr lang="en-US" dirty="0" smtClean="0"/>
              <a:t> Factor?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Individuals or corporations capable of bringing together capital and labor to utilize land</a:t>
            </a:r>
          </a:p>
          <a:p>
            <a:r>
              <a:rPr lang="en-US" dirty="0" smtClean="0"/>
              <a:t>Aided by political and economic stability</a:t>
            </a:r>
            <a:endParaRPr lang="en-US" dirty="0"/>
          </a:p>
        </p:txBody>
      </p:sp>
      <p:pic>
        <p:nvPicPr>
          <p:cNvPr id="4" name="Picture 3" descr="gif_deal30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535" y="3479439"/>
            <a:ext cx="3421835" cy="290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16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92294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Look back through the Industrial Revolutions: Beginnings DBQ packet.</a:t>
            </a:r>
          </a:p>
          <a:p>
            <a:r>
              <a:rPr lang="en-US" dirty="0" smtClean="0"/>
              <a:t>For each document (after answering the question in the packet), identify which of the Factors of Production are at play.</a:t>
            </a:r>
          </a:p>
          <a:p>
            <a:pPr lvl="1"/>
            <a:r>
              <a:rPr lang="en-US" dirty="0" smtClean="0"/>
              <a:t>Example: For Doc. 1, it is LAND.</a:t>
            </a:r>
          </a:p>
          <a:p>
            <a:r>
              <a:rPr lang="en-US" dirty="0" smtClean="0"/>
              <a:t>There may be more than one factor appropriate for some documents.</a:t>
            </a:r>
          </a:p>
          <a:p>
            <a:r>
              <a:rPr lang="en-US" dirty="0" smtClean="0"/>
              <a:t>After completing that, answer the DBQ question (Why did the Industrial Revolution begin in England) in a full paragraph.  Try to use use specific examples from the packet and the Factors of Production in </a:t>
            </a:r>
            <a:r>
              <a:rPr lang="en-US" smtClean="0"/>
              <a:t>your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790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3515</TotalTime>
  <Words>261</Words>
  <Application>Microsoft Macintosh PowerPoint</Application>
  <PresentationFormat>On-screen Show (4:3)</PresentationFormat>
  <Paragraphs>39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FACTORS OF PRODUCTION</vt:lpstr>
      <vt:lpstr>LAND</vt:lpstr>
      <vt:lpstr>LABOR</vt:lpstr>
      <vt:lpstr>CAPITAL</vt:lpstr>
      <vt:lpstr>Entrepreneurship – 4th Factor? </vt:lpstr>
      <vt:lpstr>Application: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OF PRODUCTION</dc:title>
  <dc:creator>Pamela Carter</dc:creator>
  <cp:lastModifiedBy>Dom Lambek</cp:lastModifiedBy>
  <cp:revision>7</cp:revision>
  <cp:lastPrinted>2015-10-19T19:22:11Z</cp:lastPrinted>
  <dcterms:created xsi:type="dcterms:W3CDTF">2015-10-19T18:15:12Z</dcterms:created>
  <dcterms:modified xsi:type="dcterms:W3CDTF">2015-10-26T00:16:04Z</dcterms:modified>
</cp:coreProperties>
</file>